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210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0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1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3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B6C5-A9B7-4D19-BD2D-4E9A72F14F9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589F-5451-41F0-ADD5-A60BED3C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2314851"/>
            <a:ext cx="2053662" cy="207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31882"/>
            <a:ext cx="2065444" cy="208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25" y="2365384"/>
            <a:ext cx="2003686" cy="20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53" y="2258776"/>
            <a:ext cx="2087282" cy="2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524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28" y="197503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73703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497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90650" y="5410200"/>
            <a:ext cx="154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16306" y="541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729" y="4654924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3812" y="4607859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643718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4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0694" y="143435"/>
            <a:ext cx="16764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7" y="4419600"/>
            <a:ext cx="23622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492188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71" y="2492188"/>
            <a:ext cx="2253129" cy="168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" y="2387600"/>
            <a:ext cx="2405529" cy="180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81000"/>
            <a:ext cx="2463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8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519082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80982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2718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7675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212" y="2528047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60" y="5063938"/>
            <a:ext cx="1873623" cy="140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2577" y="4892488"/>
            <a:ext cx="2148541" cy="161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1500" y="4892488"/>
            <a:ext cx="2102223" cy="157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2848" y="489248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5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" y="4777068"/>
            <a:ext cx="2774576" cy="208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8" y="2774576"/>
            <a:ext cx="2469776" cy="185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3" y="2931459"/>
            <a:ext cx="3030071" cy="227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18" y="2931459"/>
            <a:ext cx="3101788" cy="232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47" y="340659"/>
            <a:ext cx="294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76" y="457200"/>
            <a:ext cx="2635624" cy="197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" y="564776"/>
            <a:ext cx="2820895" cy="211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57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Autovino</dc:creator>
  <cp:lastModifiedBy>Cathy</cp:lastModifiedBy>
  <cp:revision>2</cp:revision>
  <dcterms:created xsi:type="dcterms:W3CDTF">2014-05-12T15:13:40Z</dcterms:created>
  <dcterms:modified xsi:type="dcterms:W3CDTF">2014-05-16T16:09:40Z</dcterms:modified>
</cp:coreProperties>
</file>